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-2142" y="-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oX8g6gQf2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oX8g6gQf2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ánh chưng xanh - nhacthieunhiaz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Bánh chưng xanh - nhacthieunhiaz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3396" y="0"/>
            <a:ext cx="880145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61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YoX8g6gQf2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85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91"/>
            <a:ext cx="8214360" cy="68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2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4740" y="0"/>
            <a:ext cx="71994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i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b="1" i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417" y="1510056"/>
            <a:ext cx="104169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vi-VN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 xanh bên dưa hấu đỏ</a:t>
            </a:r>
            <a:br>
              <a:rPr lang="vi-VN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 mai vàng bên cành đào tươi</a:t>
            </a:r>
            <a:br>
              <a:rPr lang="vi-VN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 năm nay bé thêm một tuổi</a:t>
            </a:r>
            <a:br>
              <a:rPr lang="vi-VN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ông bà sức khoẻ dồi dào</a:t>
            </a:r>
            <a:br>
              <a:rPr lang="vi-VN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ba mẹ sức khoẻ nhiều nhiều</a:t>
            </a:r>
            <a:br>
              <a:rPr lang="vi-VN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anh chị thương bé nhiều nhiều</a:t>
            </a:r>
            <a:br>
              <a:rPr lang="vi-VN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bé lớn rồi bé không thích lì xì</a:t>
            </a:r>
            <a:r>
              <a:rPr lang="vi-VN" sz="4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8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YoX8g6gQf2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5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ách Làm Bánh Chưng Thơm Ngon, Dẻo Mềm Chuẩn Vị Truyền Th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783" y="415661"/>
            <a:ext cx="3319303" cy="221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S - DƯA HẤU KHÔNG HẠT – Siêu thị King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7" y="453390"/>
            <a:ext cx="2261553" cy="226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26669" y="2590800"/>
            <a:ext cx="79608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Cõi mai, cõi đời - Báo Người lao độ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783" y="3360241"/>
            <a:ext cx="2849880" cy="21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778" y="3360241"/>
            <a:ext cx="3469500" cy="21751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97823" y="5535380"/>
            <a:ext cx="80185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20 Bài thơ chúc tết cho trẻ mầm non hay và ý nghĩa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1372" y="0"/>
            <a:ext cx="658177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0670" y="4968221"/>
            <a:ext cx="70423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4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dào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36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Mom Dad PNG Transparent Image | PNG 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261" y="438435"/>
            <a:ext cx="5152535" cy="49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67268" y="5352195"/>
            <a:ext cx="77925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061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8697" y="5352195"/>
            <a:ext cx="84096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Photos: big brother little sister | Big Brother Sister Playing Baby Brother  Home — Stock Photo © Reanas #2320073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1143" y="145417"/>
            <a:ext cx="7078032" cy="52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673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hững điều cấm kỵ bạn nên biết khi lì xì cho trẻ ngày T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953" y="-187569"/>
            <a:ext cx="7403367" cy="493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4844" y="5352195"/>
            <a:ext cx="86773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0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</TotalTime>
  <Words>68</Words>
  <Application>Microsoft Office PowerPoint</Application>
  <PresentationFormat>Custom</PresentationFormat>
  <Paragraphs>10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Wisp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SONY</cp:lastModifiedBy>
  <cp:revision>3</cp:revision>
  <dcterms:created xsi:type="dcterms:W3CDTF">2021-01-27T00:44:56Z</dcterms:created>
  <dcterms:modified xsi:type="dcterms:W3CDTF">2021-02-02T03:16:00Z</dcterms:modified>
</cp:coreProperties>
</file>